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65" r:id="rId5"/>
    <p:sldId id="260" r:id="rId6"/>
    <p:sldId id="266" r:id="rId7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67D0E9-9DC2-6F99-8B6A-839CE058D1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240E108-9B2B-8B78-27CA-84DB5275B2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48D1BDB-A168-22DA-9C04-3A76843D26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56AF17-D086-4CCE-B587-10E2EEB832B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192306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8D317A8-8227-9411-5FA6-7E10291613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ED6F9E-B9B5-F149-CB1D-39C50603AC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4762AA6-67A3-DD2D-5F29-AD531D9AA3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304746-9BE9-4738-AC22-FD9E04E826B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61205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3E63B5E-3607-B601-0ACE-ABB73E3202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348152-8BDA-C838-35DE-50071BEF83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8CA0FE0-23C5-E063-949C-B42477ABCF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0D7573-7D69-4B81-8B32-9EC71D9DCD4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001243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5F15655-2265-56CD-F494-9C5B1F243F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0AA6706-E6B7-CCC9-D0CE-15AF96200F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C2E47C-79AB-C6C9-CCB2-3C8076FA98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E89995-C0AE-4A11-8480-7F7884B8147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367129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BF1F5E9-459A-579F-2F02-192B791A6F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21430D1-D5D1-F98E-7963-4092CA3299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62035C6-5535-5097-6041-BA0308A60A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4E18BA-C3AC-4A74-B5BC-A637B47EF58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814743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6D2A8DF6-4EAA-AD2B-844F-45854BAB33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89BDE36A-4881-0F66-156D-EF9F09A7CF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E960D3F-2C01-3DC5-C0A7-FE3EF0FCDB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DEBBAC-F389-432B-9E55-F6E5B593D7A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54071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0DEF3978-B139-0F0B-82AB-9027D5D615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F62D1E91-E3B8-AF90-C2FE-59B0ECF6A1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B0C07DB-3244-5D84-CE88-84BA304517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24B818-0648-4268-AC0E-66CAFB16B95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043691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0040EE27-9F4D-2028-2086-C6925CC86B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644AAF10-CE55-4397-1E00-09758378AA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5F5550EA-2120-3718-8A9B-D218378078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F418BC-C8DB-4B5A-BA0D-9845A11412A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730474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9E93EE0E-9F2D-CF58-4968-D90E279EA9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5696A535-E7CA-2318-68AB-80180525B5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EF2D7004-3120-5BB2-6E9D-72E88DAA0B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9527D1-1E50-4CE3-9534-CE4E95D67E6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479542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DD7BF0A5-B463-9BA2-755C-0F3EDB0E48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727D1797-6A70-2C36-389F-A57E6B53A9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3C12FEF-DC97-5FF3-4EEF-87E4D8F305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6CD34C-2843-4F9A-949E-8935243706B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533455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A09324A1-AECF-E7AA-3441-441A9C20FA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B43D718A-19DB-903E-D40B-5408BE4046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A3F111DA-D31C-78B5-3830-D20FE58625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FA1BE0-FCD8-4B64-B94B-B0D0A394D27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928046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0CCF248D-9488-7D1A-7259-9431117E315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5ABAC891-C166-D78C-6CBA-748478F9C56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06ED564-8FC1-2AE6-DC7A-BCA29C16A5F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28AD5D5-644E-4725-5052-BC366851D23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35A5252-D03E-B62E-7898-5227FC5FAD2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0AC0598-98D0-43FC-B4B9-A94D1084102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Subtitle 4">
            <a:extLst>
              <a:ext uri="{FF2B5EF4-FFF2-40B4-BE49-F238E27FC236}">
                <a16:creationId xmlns:a16="http://schemas.microsoft.com/office/drawing/2014/main" id="{E600F21E-112F-5DD7-E3BF-27A2C5625AA0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844674"/>
            <a:ext cx="9144000" cy="3168501"/>
          </a:xfrm>
        </p:spPr>
        <p:txBody>
          <a:bodyPr/>
          <a:lstStyle/>
          <a:p>
            <a:r>
              <a:rPr lang="en-US" altLang="en-US" sz="2000" dirty="0"/>
              <a:t>Verse 1</a:t>
            </a:r>
          </a:p>
          <a:p>
            <a:r>
              <a:rPr lang="en-US" altLang="en-US" sz="4000" dirty="0"/>
              <a:t>How can I better serve thee Lord,</a:t>
            </a:r>
          </a:p>
          <a:p>
            <a:r>
              <a:rPr lang="en-US" altLang="en-US" sz="4000" dirty="0"/>
              <a:t>Thou who has done so much for me?</a:t>
            </a:r>
          </a:p>
          <a:p>
            <a:r>
              <a:rPr lang="en-US" altLang="en-US" sz="4000" dirty="0"/>
              <a:t>Faltering and weak my </a:t>
            </a:r>
            <a:r>
              <a:rPr lang="en-US" altLang="en-US" sz="4000" dirty="0" err="1"/>
              <a:t>labour</a:t>
            </a:r>
            <a:r>
              <a:rPr lang="en-US" altLang="en-US" sz="4000" dirty="0"/>
              <a:t> has been;</a:t>
            </a:r>
          </a:p>
          <a:p>
            <a:r>
              <a:rPr lang="en-US" altLang="en-US" sz="4000" dirty="0"/>
              <a:t>O that my life may tell for thee!</a:t>
            </a:r>
            <a:endParaRPr lang="en-AU" altLang="en-US" sz="4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ubtitle 4">
            <a:extLst>
              <a:ext uri="{FF2B5EF4-FFF2-40B4-BE49-F238E27FC236}">
                <a16:creationId xmlns:a16="http://schemas.microsoft.com/office/drawing/2014/main" id="{5A92EFFC-DD76-BCF6-3D68-1F5DCCC7D8A0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628775"/>
            <a:ext cx="9144000" cy="3313113"/>
          </a:xfrm>
        </p:spPr>
        <p:txBody>
          <a:bodyPr/>
          <a:lstStyle/>
          <a:p>
            <a:r>
              <a:rPr lang="en-US" altLang="en-US"/>
              <a:t>Chorus</a:t>
            </a:r>
          </a:p>
          <a:p>
            <a:r>
              <a:rPr lang="en-US" altLang="en-US" sz="4000"/>
              <a:t>Here at the cross in this sacred hour,</a:t>
            </a:r>
          </a:p>
          <a:p>
            <a:r>
              <a:rPr lang="en-US" altLang="en-US" sz="4000"/>
              <a:t>Here at the source of reviving power,</a:t>
            </a:r>
          </a:p>
          <a:p>
            <a:r>
              <a:rPr lang="en-US" altLang="en-US" sz="4000"/>
              <a:t>Helpless indeed, I come within my need;</a:t>
            </a:r>
          </a:p>
          <a:p>
            <a:r>
              <a:rPr lang="en-US" altLang="en-US" sz="4000"/>
              <a:t>Lord, for thy service, fit me I plead.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ubtitle 4">
            <a:extLst>
              <a:ext uri="{FF2B5EF4-FFF2-40B4-BE49-F238E27FC236}">
                <a16:creationId xmlns:a16="http://schemas.microsoft.com/office/drawing/2014/main" id="{F47BE190-6A4E-E0F4-1B8D-63FEC7348043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125538"/>
            <a:ext cx="9144000" cy="4132262"/>
          </a:xfrm>
        </p:spPr>
        <p:txBody>
          <a:bodyPr/>
          <a:lstStyle/>
          <a:p>
            <a:r>
              <a:rPr lang="en-US" altLang="en-US"/>
              <a:t>Verse 2</a:t>
            </a:r>
          </a:p>
          <a:p>
            <a:r>
              <a:rPr lang="en-US" altLang="en-US" sz="4000"/>
              <a:t>Dull are my ears to hear thy voice,</a:t>
            </a:r>
          </a:p>
          <a:p>
            <a:r>
              <a:rPr lang="en-US" altLang="en-US" sz="4000"/>
              <a:t>Slow are my hands to work for 	thee,</a:t>
            </a:r>
          </a:p>
          <a:p>
            <a:r>
              <a:rPr lang="en-US" altLang="en-US" sz="4000"/>
              <a:t>Loath are my feet to conquer the steeps</a:t>
            </a:r>
          </a:p>
          <a:p>
            <a:r>
              <a:rPr lang="en-US" altLang="en-US" sz="4000"/>
              <a:t>That lead me to Calvary.</a:t>
            </a:r>
            <a:endParaRPr lang="en-AU" altLang="en-US" sz="400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ubtitle 4">
            <a:extLst>
              <a:ext uri="{FF2B5EF4-FFF2-40B4-BE49-F238E27FC236}">
                <a16:creationId xmlns:a16="http://schemas.microsoft.com/office/drawing/2014/main" id="{843B0DDB-34A5-BBC3-1E6A-F0EB5307E729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628775"/>
            <a:ext cx="9144000" cy="3313113"/>
          </a:xfrm>
        </p:spPr>
        <p:txBody>
          <a:bodyPr/>
          <a:lstStyle/>
          <a:p>
            <a:r>
              <a:rPr lang="en-US" altLang="en-US"/>
              <a:t>Chorus</a:t>
            </a:r>
          </a:p>
          <a:p>
            <a:r>
              <a:rPr lang="en-US" altLang="en-US" sz="4000"/>
              <a:t>Here at the cross in this sacred hour,</a:t>
            </a:r>
          </a:p>
          <a:p>
            <a:r>
              <a:rPr lang="en-US" altLang="en-US" sz="4000"/>
              <a:t>Here at the source of reviving power,</a:t>
            </a:r>
          </a:p>
          <a:p>
            <a:r>
              <a:rPr lang="en-US" altLang="en-US" sz="4000"/>
              <a:t>Helpless indeed, I come within my need;</a:t>
            </a:r>
          </a:p>
          <a:p>
            <a:r>
              <a:rPr lang="en-US" altLang="en-US" sz="4000"/>
              <a:t>Lord, for thy service, fit me I plead.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ubtitle 4">
            <a:extLst>
              <a:ext uri="{FF2B5EF4-FFF2-40B4-BE49-F238E27FC236}">
                <a16:creationId xmlns:a16="http://schemas.microsoft.com/office/drawing/2014/main" id="{D4ACFCCC-1F40-5FAF-AC1C-15CB664F03A6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196975"/>
            <a:ext cx="9144000" cy="4060825"/>
          </a:xfrm>
        </p:spPr>
        <p:txBody>
          <a:bodyPr/>
          <a:lstStyle/>
          <a:p>
            <a:r>
              <a:rPr lang="en-US" altLang="en-US"/>
              <a:t>Verse 3</a:t>
            </a:r>
          </a:p>
          <a:p>
            <a:r>
              <a:rPr lang="en-US" altLang="en-US" sz="4000"/>
              <a:t>Strength for my weaknesses, Lord, impart;</a:t>
            </a:r>
          </a:p>
          <a:p>
            <a:r>
              <a:rPr lang="en-US" altLang="en-US" sz="4000"/>
              <a:t>Sight for my blindness give to me;</a:t>
            </a:r>
          </a:p>
          <a:p>
            <a:r>
              <a:rPr lang="en-US" altLang="en-US" sz="4000"/>
              <a:t>Faith for my doubtings, Lord, I would crave,</a:t>
            </a:r>
          </a:p>
          <a:p>
            <a:r>
              <a:rPr lang="en-US" altLang="en-US" sz="4000"/>
              <a:t>That I may serve thee worthily.</a:t>
            </a:r>
          </a:p>
          <a:p>
            <a:endParaRPr lang="en-AU" alt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ubtitle 4">
            <a:extLst>
              <a:ext uri="{FF2B5EF4-FFF2-40B4-BE49-F238E27FC236}">
                <a16:creationId xmlns:a16="http://schemas.microsoft.com/office/drawing/2014/main" id="{306885FC-00BD-CDE5-606D-5794582C9117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628775"/>
            <a:ext cx="9144000" cy="3313113"/>
          </a:xfrm>
        </p:spPr>
        <p:txBody>
          <a:bodyPr/>
          <a:lstStyle/>
          <a:p>
            <a:r>
              <a:rPr lang="en-US" altLang="en-US"/>
              <a:t>Chorus</a:t>
            </a:r>
          </a:p>
          <a:p>
            <a:r>
              <a:rPr lang="en-US" altLang="en-US" sz="4000"/>
              <a:t>Here at the cross in this sacred hour,</a:t>
            </a:r>
          </a:p>
          <a:p>
            <a:r>
              <a:rPr lang="en-US" altLang="en-US" sz="4000"/>
              <a:t>Here at the source of reviving power,</a:t>
            </a:r>
          </a:p>
          <a:p>
            <a:r>
              <a:rPr lang="en-US" altLang="en-US" sz="4000"/>
              <a:t>Helpless indeed, I come within my need;</a:t>
            </a:r>
          </a:p>
          <a:p>
            <a:r>
              <a:rPr lang="en-US" altLang="en-US" sz="4000"/>
              <a:t>Lord, for thy service, fit me I plead.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C179411-C569-FEA2-B3C1-AD94E3B3301C}"/>
              </a:ext>
            </a:extLst>
          </p:cNvPr>
          <p:cNvSpPr txBox="1"/>
          <p:nvPr/>
        </p:nvSpPr>
        <p:spPr>
          <a:xfrm>
            <a:off x="119063" y="5661025"/>
            <a:ext cx="6096000" cy="900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dirty="0">
                <a:latin typeface="+mn-lt"/>
              </a:rPr>
              <a:t>CCLI Song # 3317819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dirty="0">
                <a:latin typeface="+mn-lt"/>
              </a:rPr>
              <a:t>Bramwell Coles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1050" dirty="0">
                <a:latin typeface="+mn-lt"/>
              </a:rPr>
              <a:t>© Salvationist Publishing &amp; Supplies Ltd. (Admin. by </a:t>
            </a:r>
            <a:r>
              <a:rPr lang="en-US" sz="1050" dirty="0" err="1">
                <a:latin typeface="+mn-lt"/>
              </a:rPr>
              <a:t>CopyCare</a:t>
            </a:r>
            <a:r>
              <a:rPr lang="en-US" sz="1050" dirty="0">
                <a:latin typeface="+mn-lt"/>
              </a:rPr>
              <a:t> Pacific Pty. Ltd.)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i="1" dirty="0">
                <a:latin typeface="+mn-lt"/>
              </a:rPr>
              <a:t>For use solely with the </a:t>
            </a:r>
            <a:r>
              <a:rPr lang="en-US" sz="1050" i="1" dirty="0" err="1">
                <a:latin typeface="+mn-lt"/>
              </a:rPr>
              <a:t>SongSelect</a:t>
            </a:r>
            <a:r>
              <a:rPr lang="en-US" sz="1050" i="1" dirty="0">
                <a:latin typeface="+mn-lt"/>
              </a:rPr>
              <a:t>® </a:t>
            </a:r>
            <a:r>
              <a:rPr lang="en-US" sz="1050" i="1" dirty="0">
                <a:latin typeface="+mn-lt"/>
                <a:hlinkClick r:id="rId2"/>
              </a:rPr>
              <a:t>Terms of Use</a:t>
            </a:r>
            <a:r>
              <a:rPr lang="en-US" sz="1050" i="1" dirty="0">
                <a:latin typeface="+mn-lt"/>
              </a:rPr>
              <a:t>. All rights reserved. </a:t>
            </a:r>
            <a:r>
              <a:rPr lang="en-US" sz="1050" i="1" dirty="0">
                <a:latin typeface="+mn-lt"/>
                <a:hlinkClick r:id="rId3"/>
              </a:rPr>
              <a:t>www.ccli.com</a:t>
            </a:r>
            <a:endParaRPr lang="en-US" sz="1050" i="1" dirty="0">
              <a:latin typeface="+mn-lt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dirty="0">
                <a:latin typeface="+mn-lt"/>
              </a:rPr>
              <a:t>CCLI </a:t>
            </a:r>
            <a:r>
              <a:rPr lang="en-US" sz="1050" dirty="0" err="1">
                <a:latin typeface="+mn-lt"/>
              </a:rPr>
              <a:t>Licence</a:t>
            </a:r>
            <a:r>
              <a:rPr lang="en-US" sz="1050" dirty="0">
                <a:latin typeface="+mn-lt"/>
              </a:rPr>
              <a:t> #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</TotalTime>
  <Words>268</Words>
  <Application>Microsoft Office PowerPoint</Application>
  <PresentationFormat>Widescreen</PresentationFormat>
  <Paragraphs>35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Calibri</vt:lpstr>
      <vt:lpstr>Arial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Salvation Army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Perth Fortress</dc:creator>
  <cp:lastModifiedBy>Narelle Wheaton</cp:lastModifiedBy>
  <cp:revision>6</cp:revision>
  <dcterms:created xsi:type="dcterms:W3CDTF">2000-03-02T06:10:51Z</dcterms:created>
  <dcterms:modified xsi:type="dcterms:W3CDTF">2023-08-01T06:42:46Z</dcterms:modified>
</cp:coreProperties>
</file>